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3" r:id="rId2"/>
    <p:sldId id="275" r:id="rId3"/>
    <p:sldId id="256" r:id="rId4"/>
    <p:sldId id="257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703" autoAdjust="0"/>
    <p:restoredTop sz="94660"/>
  </p:normalViewPr>
  <p:slideViewPr>
    <p:cSldViewPr>
      <p:cViewPr>
        <p:scale>
          <a:sx n="66" d="100"/>
          <a:sy n="66" d="100"/>
        </p:scale>
        <p:origin x="-1092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0D22D-D7C2-4BC1-B25F-7D1B9BD8F50D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B1E6D-A673-43A0-BEA7-28615572A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D3252-15F8-4890-9C90-502D7EABEE6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0.xml"/><Relationship Id="rId18" Type="http://schemas.openxmlformats.org/officeDocument/2006/relationships/slide" Target="slide16.xml"/><Relationship Id="rId3" Type="http://schemas.openxmlformats.org/officeDocument/2006/relationships/slide" Target="slide9.xml"/><Relationship Id="rId7" Type="http://schemas.openxmlformats.org/officeDocument/2006/relationships/slide" Target="slide4.xml"/><Relationship Id="rId12" Type="http://schemas.openxmlformats.org/officeDocument/2006/relationships/slide" Target="slide12.xml"/><Relationship Id="rId17" Type="http://schemas.openxmlformats.org/officeDocument/2006/relationships/slide" Target="slide7.xml"/><Relationship Id="rId2" Type="http://schemas.openxmlformats.org/officeDocument/2006/relationships/notesSlide" Target="../notesSlides/notesSlide1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3.xml"/><Relationship Id="rId5" Type="http://schemas.openxmlformats.org/officeDocument/2006/relationships/slide" Target="slide10.xml"/><Relationship Id="rId15" Type="http://schemas.openxmlformats.org/officeDocument/2006/relationships/slide" Target="slide15.xml"/><Relationship Id="rId10" Type="http://schemas.openxmlformats.org/officeDocument/2006/relationships/slide" Target="slide11.xml"/><Relationship Id="rId4" Type="http://schemas.openxmlformats.org/officeDocument/2006/relationships/slide" Target="slide8.xml"/><Relationship Id="rId9" Type="http://schemas.openxmlformats.org/officeDocument/2006/relationships/slide" Target="slide5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0.xml"/><Relationship Id="rId18" Type="http://schemas.openxmlformats.org/officeDocument/2006/relationships/slide" Target="slide16.xml"/><Relationship Id="rId3" Type="http://schemas.openxmlformats.org/officeDocument/2006/relationships/slide" Target="slide9.xml"/><Relationship Id="rId7" Type="http://schemas.openxmlformats.org/officeDocument/2006/relationships/slide" Target="slide4.xml"/><Relationship Id="rId12" Type="http://schemas.openxmlformats.org/officeDocument/2006/relationships/slide" Target="slide12.xml"/><Relationship Id="rId17" Type="http://schemas.openxmlformats.org/officeDocument/2006/relationships/slide" Target="slide7.xml"/><Relationship Id="rId2" Type="http://schemas.openxmlformats.org/officeDocument/2006/relationships/notesSlide" Target="../notesSlides/notesSlide2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3.xml"/><Relationship Id="rId5" Type="http://schemas.openxmlformats.org/officeDocument/2006/relationships/slide" Target="slide10.xml"/><Relationship Id="rId15" Type="http://schemas.openxmlformats.org/officeDocument/2006/relationships/slide" Target="slide15.xml"/><Relationship Id="rId10" Type="http://schemas.openxmlformats.org/officeDocument/2006/relationships/slide" Target="slide11.xml"/><Relationship Id="rId4" Type="http://schemas.openxmlformats.org/officeDocument/2006/relationships/slide" Target="slide8.xml"/><Relationship Id="rId9" Type="http://schemas.openxmlformats.org/officeDocument/2006/relationships/slide" Target="slide5.xml"/><Relationship Id="rId14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221455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786050" y="2214554"/>
            <a:ext cx="3672000" cy="3672000"/>
            <a:chOff x="2786050" y="1500174"/>
            <a:chExt cx="3672000" cy="36720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" name="Выноска с четырьмя стрелками 7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Равнобедренный треугольник 8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Овал 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Овал 9"/>
          <p:cNvSpPr/>
          <p:nvPr/>
        </p:nvSpPr>
        <p:spPr>
          <a:xfrm>
            <a:off x="2714612" y="221455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142852"/>
            <a:ext cx="57090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гра «Колесо фортуны»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7429520" y="6429372"/>
            <a:ext cx="1714480" cy="428628"/>
          </a:xfrm>
          <a:prstGeom prst="actionButtonBlank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Правила игры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Прямоугольник 13">
            <a:hlinkClick r:id="rId2" action="ppaction://hlinksldjump"/>
          </p:cNvPr>
          <p:cNvSpPr/>
          <p:nvPr/>
        </p:nvSpPr>
        <p:spPr>
          <a:xfrm>
            <a:off x="928662" y="928670"/>
            <a:ext cx="7215238" cy="571504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Степь да степь кругом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" name="Управляющая кнопка: настраиваемая 17">
            <a:hlinkClick r:id="" action="ppaction://hlinkshowjump?jump=endshow" highlightClick="1"/>
          </p:cNvPr>
          <p:cNvSpPr/>
          <p:nvPr/>
        </p:nvSpPr>
        <p:spPr>
          <a:xfrm>
            <a:off x="64291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571472" y="0"/>
            <a:ext cx="8001056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7.  Какую почву В.В. Докучаев назвал царем почв?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428596" y="3714752"/>
            <a:ext cx="828680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Чернозем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14282" y="0"/>
            <a:ext cx="8715436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8.  Почему при одинаковом количестве осадков в тундре влажно, а в степи сухо?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Испаряемость в степи больше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572560" cy="3571876"/>
          </a:xfrm>
          <a:prstGeom prst="sun">
            <a:avLst>
              <a:gd name="adj" fmla="val 13615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9. Почему почвы степей плодородны 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715436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Значительный травяной </a:t>
            </a:r>
            <a:r>
              <a:rPr lang="ru-RU" sz="3200" b="1" dirty="0" err="1" smtClean="0"/>
              <a:t>опад</a:t>
            </a:r>
            <a:r>
              <a:rPr lang="ru-RU" sz="3200" b="1" dirty="0" smtClean="0"/>
              <a:t>,</a:t>
            </a:r>
          </a:p>
          <a:p>
            <a:pPr algn="ctr"/>
            <a:r>
              <a:rPr lang="ru-RU" sz="3200" b="1" dirty="0" smtClean="0"/>
              <a:t>нет промыва почв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572560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10.  Почему у растений летнего периода длинные и разветвленные корни?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0" y="3714752"/>
            <a:ext cx="9001156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Засушливо. Растения достают воду с большой  глубины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14282" y="0"/>
            <a:ext cx="8715436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11.  Где в степи можно увидеть деревья?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85720" y="3714752"/>
            <a:ext cx="8572560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долинах рек, балках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14282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12.  Почему животные степей живут стадами?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Облегчает защиту слабых членов от хищников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357158" y="0"/>
            <a:ext cx="8429684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13. Почему в степи много мелких животных 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142844" y="3714752"/>
            <a:ext cx="8715436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степи открытое пространство, легче спрятаться 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572560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14.  Почему в степи преобладают антропогенные ландшафты?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715436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Черноземные почвы и </a:t>
            </a:r>
            <a:r>
              <a:rPr lang="ru-RU" sz="3200" b="1" dirty="0" err="1" smtClean="0"/>
              <a:t>благопрятный</a:t>
            </a:r>
            <a:r>
              <a:rPr lang="ru-RU" sz="3200" b="1" dirty="0" smtClean="0"/>
              <a:t> климат 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15. Что способствует развитию эрозии?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/>
              <a:t>Распаханность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16. Какие опасные </a:t>
            </a:r>
            <a:r>
              <a:rPr lang="ru-RU" sz="3200" b="1" smtClean="0">
                <a:solidFill>
                  <a:sysClr val="windowText" lastClr="000000"/>
                </a:solidFill>
              </a:rPr>
              <a:t>явления природы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могут быть в степи 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428596" y="3714752"/>
            <a:ext cx="828680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Засухи, пожары, суховеи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Управляющая кнопка: далее 110">
            <a:hlinkClick r:id="" action="ppaction://hlinkshowjump?jump=nextslide" highlightClick="1"/>
          </p:cNvPr>
          <p:cNvSpPr/>
          <p:nvPr/>
        </p:nvSpPr>
        <p:spPr>
          <a:xfrm>
            <a:off x="4214810" y="6429372"/>
            <a:ext cx="642942" cy="428628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7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8" action="ppaction://hlinksldjump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9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rId11" action="ppaction://hlinksldjump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rId12" action="ppaction://hlinksldjump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rId13" action="ppaction://hlinksldjump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14" action="ppaction://hlinksldjump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15" action="ppaction://hlinksldjump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rId16" action="ppaction://hlinksldjump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17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rId18" action="ppaction://hlinksldjump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10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4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9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5" name="Прямоугольная выноска 104"/>
          <p:cNvSpPr/>
          <p:nvPr/>
        </p:nvSpPr>
        <p:spPr>
          <a:xfrm>
            <a:off x="285720" y="285728"/>
            <a:ext cx="3429024" cy="714380"/>
          </a:xfrm>
          <a:prstGeom prst="wedgeRectCallout">
            <a:avLst>
              <a:gd name="adj1" fmla="val 80771"/>
              <a:gd name="adj2" fmla="val 420645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Щелкайте по барабану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7" name="Овал 106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ая выноска 107"/>
          <p:cNvSpPr/>
          <p:nvPr/>
        </p:nvSpPr>
        <p:spPr>
          <a:xfrm>
            <a:off x="5429256" y="5643578"/>
            <a:ext cx="3429024" cy="969838"/>
          </a:xfrm>
          <a:prstGeom prst="wedgeRectCallout">
            <a:avLst>
              <a:gd name="adj1" fmla="val -11044"/>
              <a:gd name="adj2" fmla="val -290776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Переход к вопросу по гиперссылке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0" name="Прямоугольная выноска 109"/>
          <p:cNvSpPr/>
          <p:nvPr/>
        </p:nvSpPr>
        <p:spPr>
          <a:xfrm>
            <a:off x="285720" y="5643578"/>
            <a:ext cx="3429024" cy="969838"/>
          </a:xfrm>
          <a:prstGeom prst="wedgeRectCallout">
            <a:avLst>
              <a:gd name="adj1" fmla="val 84145"/>
              <a:gd name="adj2" fmla="val -32203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Следующий ход – снова щелчком по барабану.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6" name="Прямоугольная выноска 105"/>
          <p:cNvSpPr/>
          <p:nvPr/>
        </p:nvSpPr>
        <p:spPr>
          <a:xfrm>
            <a:off x="4429124" y="285728"/>
            <a:ext cx="4357718" cy="928694"/>
          </a:xfrm>
          <a:prstGeom prst="wedgeRectCallout">
            <a:avLst>
              <a:gd name="adj1" fmla="val 4766"/>
              <a:gd name="adj2" fmla="val 26936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Меняющийся цвет  кружка означает выпавший вопрос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10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1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7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2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2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1000"/>
                            </p:stCondLst>
                            <p:childTnLst>
                              <p:par>
                                <p:cTn id="23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5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000"/>
                            </p:stCondLst>
                            <p:childTnLst>
                              <p:par>
                                <p:cTn id="25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6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1000"/>
                            </p:stCondLst>
                            <p:childTnLst>
                              <p:par>
                                <p:cTn id="27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9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31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1000"/>
                            </p:stCondLst>
                            <p:childTnLst>
                              <p:par>
                                <p:cTn id="3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1000"/>
                            </p:stCondLst>
                            <p:childTnLst>
                              <p:par>
                                <p:cTn id="3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4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6" fill="hold">
                      <p:stCondLst>
                        <p:cond delay="0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6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1000"/>
                            </p:stCondLst>
                            <p:childTnLst>
                              <p:par>
                                <p:cTn id="36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6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7" fill="hold">
                      <p:stCondLst>
                        <p:cond delay="0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3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4" fill="hold">
                      <p:stCondLst>
                        <p:cond delay="0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</p:childTnLst>
        </p:cTn>
      </p:par>
    </p:tnLst>
    <p:bldLst>
      <p:bldP spid="111" grpId="0" animBg="1"/>
      <p:bldP spid="15" grpId="0" animBg="1"/>
      <p:bldP spid="105" grpId="0" animBg="1"/>
      <p:bldP spid="107" grpId="0" animBg="1"/>
      <p:bldP spid="108" grpId="0" animBg="1"/>
      <p:bldP spid="110" grpId="0" animBg="1"/>
      <p:bldP spid="10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571472" y="0"/>
            <a:ext cx="8001056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Молодцы!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428596" y="3714752"/>
            <a:ext cx="828680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Все знаете на отлично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7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8" action="ppaction://hlinksldjump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9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rId11" action="ppaction://hlinksldjump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rId12" action="ppaction://hlinksldjump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rId13" action="ppaction://hlinksldjump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14" action="ppaction://hlinksldjump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15" action="ppaction://hlinksldjump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rId16" action="ppaction://hlinksldjump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17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rId18" action="ppaction://hlinksldjump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3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8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3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8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8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3" name="Управляющая кнопка: настраиваемая 102">
            <a:hlinkClick r:id="" action="ppaction://hlinkshowjump?jump=endshow" highlightClick="1"/>
          </p:cNvPr>
          <p:cNvSpPr/>
          <p:nvPr/>
        </p:nvSpPr>
        <p:spPr>
          <a:xfrm>
            <a:off x="64291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1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19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2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000"/>
                            </p:stCondLst>
                            <p:childTnLst>
                              <p:par>
                                <p:cTn id="2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0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2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1. Почему лесная зона сменяется степью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85720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Уменьшается количество осадков 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572560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2. Как изменяется температура в степи при движении на восток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85720" y="3714752"/>
            <a:ext cx="8572560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Температура  понижается</a:t>
            </a:r>
            <a:endParaRPr lang="ru-RU" sz="3200" b="1" dirty="0"/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357158" y="0"/>
            <a:ext cx="8501122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3. Как называется тип климата степи  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142844" y="3714752"/>
            <a:ext cx="8786874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Умеренный континентальный  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4. Что такое эфемеры?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Растения с коротким сроком вегетации</a:t>
            </a:r>
            <a:endParaRPr lang="ru-RU" sz="3200" b="1" dirty="0"/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7643834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14282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5. Почему в степи почти нет деревьев ?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Недостаточно влаги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6.  Почему степи зеленеют весной.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Весной после таяния снега достаточно влаги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293</Words>
  <Application>Microsoft Office PowerPoint</Application>
  <PresentationFormat>Экран (4:3)</PresentationFormat>
  <Paragraphs>80</Paragraphs>
  <Slides>20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Георгий</dc:creator>
  <cp:lastModifiedBy>Лаборант</cp:lastModifiedBy>
  <cp:revision>88</cp:revision>
  <dcterms:created xsi:type="dcterms:W3CDTF">2010-02-14T08:29:43Z</dcterms:created>
  <dcterms:modified xsi:type="dcterms:W3CDTF">2012-01-31T05:39:06Z</dcterms:modified>
</cp:coreProperties>
</file>